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374" y="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7CC8C9-FFDF-41CC-9B7A-57D6B6979E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911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2838D-2D8A-4B22-B595-12B5934CF2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16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1A02F-A11B-4DBC-A7E1-2B4D81A80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489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B9A90-5A63-4805-913E-E303040579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60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A8956-31B3-4F50-BCDC-9277BF1C4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50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0704E-55C9-4360-9D09-D78C7B940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729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362B38-D5EC-49F7-B4C0-C7FCFFCB8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04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C8E0B-4EF7-42FE-B595-37FF088018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95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5D24ED-26CD-419D-89A8-D4A8C3ADEB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13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4E6B0-387B-4EC7-BAF1-47EED06248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977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926CF-E4F7-47D1-AE3F-5BAC5CD97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71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B2A1C1-714C-485F-917A-CFE6A14BD38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ea typeface="+mn-ea"/>
            </a:endParaRPr>
          </a:p>
        </p:txBody>
      </p:sp>
      <p:pic>
        <p:nvPicPr>
          <p:cNvPr id="2" name="Picture 6" descr="&#10;Pyramid 1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90488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2" descr="&#10;Pyramid 6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" descr="Pyramid 6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&#10;Pyramid 7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Pyramid 7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&#10;Pyramid 8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Pyramid 8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25001" cy="7143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&#10;Pyramid 9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Pyramid 9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Pyramid 10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Pyramid 10a.pdf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0"/>
            <a:ext cx="9515476" cy="713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2" descr="&#10;Pyramid 2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90488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Pyramid 12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Pyramid 11a.pdf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Pyramid 12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5" descr="Pyramid 2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038" y="-90488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3" descr="&#10;Pyramid 3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2" descr="Pyramid 3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2" descr="&#10;Pyramid 4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3" descr="Pyramid 4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2" descr="&#10;Pyramid 5.pdf 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3" descr="Pyramid 5a.pdf                                                 0088D378BARNES                         C5A9507E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3" y="-100013"/>
            <a:ext cx="9515476" cy="713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</Words>
  <Application>Microsoft Office PowerPoint</Application>
  <PresentationFormat>On-screen Show (4:3)</PresentationFormat>
  <Paragraphs>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MS PGothic</vt:lpstr>
      <vt:lpstr>MS PGothic</vt:lpstr>
      <vt:lpstr>Times</vt:lpstr>
      <vt:lpstr>Blank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ᔰ瀀笼릜ᠲ㲼뿿븰ᡜ逜蓕蟨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Foster Barnes</dc:creator>
  <cp:lastModifiedBy>Jack Kennedy</cp:lastModifiedBy>
  <cp:revision>11</cp:revision>
  <dcterms:created xsi:type="dcterms:W3CDTF">2011-05-13T19:13:21Z</dcterms:created>
  <dcterms:modified xsi:type="dcterms:W3CDTF">2018-06-05T23:46:41Z</dcterms:modified>
</cp:coreProperties>
</file>